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0" r:id="rId16"/>
    <p:sldId id="269" r:id="rId17"/>
    <p:sldId id="275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8" autoAdjust="0"/>
    <p:restoredTop sz="94718" autoAdjust="0"/>
  </p:normalViewPr>
  <p:slideViewPr>
    <p:cSldViewPr>
      <p:cViewPr>
        <p:scale>
          <a:sx n="66" d="100"/>
          <a:sy n="66" d="100"/>
        </p:scale>
        <p:origin x="-15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D20B-4097-4D87-8D5C-19FA9DCE42FE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F0B0-0DCD-4FFD-B12F-B2EEA5452F6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2658-AB94-4BF6-9D6F-7744C29A22F1}" type="datetimeFigureOut">
              <a:rPr lang="el-GR" smtClean="0"/>
              <a:pPr/>
              <a:t>24/10/2013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4C47-C415-47E4-830C-2553F7872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917;&#960;&#953;&#966;&#940;&#957;&#949;&#953;&#945;%20&#949;&#961;&#947;&#945;&#963;&#943;&#945;&#962;\&#924;&#943;&#954;&#951;&#962;%20&#920;&#949;&#959;&#948;&#969;&#961;&#940;&#954;&#951;&#962;%20~%20&#935;&#945;&#961;&#964;&#945;&#949;&#964;&#959;&#943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917;&#960;&#953;&#966;&#940;&#957;&#949;&#953;&#945;%20&#949;&#961;&#947;&#945;&#963;&#943;&#945;&#962;\&#924;&#943;&#954;&#951;&#962;%20&#920;&#949;&#959;&#948;&#969;&#961;&#940;&#954;&#951;&#962;%20~%20&#935;&#945;&#961;&#964;&#945;&#949;&#964;&#959;&#943;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917;&#960;&#953;&#966;&#940;&#957;&#949;&#953;&#945;%20&#949;&#961;&#947;&#945;&#963;&#943;&#945;&#962;\&#924;&#943;&#954;&#951;&#962;%20&#920;&#949;&#959;&#948;&#969;&#961;&#940;&#954;&#951;&#962;%20~%20&#935;&#945;&#961;&#964;&#945;&#949;&#964;&#959;&#943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50158" y="764704"/>
            <a:ext cx="8124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540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Primary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Egaleo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01535" y="1988840"/>
            <a:ext cx="802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COMENIUS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PROGRAM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2013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17509" y="2967335"/>
            <a:ext cx="6108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Art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snapshots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</a:p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nd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Present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Μίκης Θεοδωράκης ~ Χαρταετο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0"/>
            <a:ext cx="5352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KASTRI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ARKADIAS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- Εικόνα" descr="http://4dimegaleo.weebly.com/uploads/2/3/7/8/23782171/6799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4dimegaleo.weebly.com/uploads/2/3/7/8/23782171/6153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5994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4dimegaleo.weebly.com/uploads/2/3/7/8/23782171/4822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64536"/>
            <a:ext cx="2232248" cy="259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4dimegaleo.weebly.com/uploads/2/3/7/8/23782171/99017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052736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4dimegaleo.weebly.com/uploads/2/3/7/8/23782171/7335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429000"/>
            <a:ext cx="2808312" cy="32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132856"/>
            <a:ext cx="8016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Other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activities</a:t>
            </a:r>
            <a:endParaRPr lang="el-GR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4dimegaleo.weebly.com/uploads/2/3/7/8/23782171/1100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4355976" cy="27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4dimegaleo.weebly.com/uploads/2/3/7/8/23782171/354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032448" cy="31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5364088" y="1340768"/>
            <a:ext cx="3608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Βουλή των Ελλήνων</a:t>
            </a:r>
            <a:endParaRPr lang="el-G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4293096"/>
            <a:ext cx="3895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Greek Parliament</a:t>
            </a:r>
            <a:endParaRPr lang="el-GR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ttp://4dimegaleo.weebly.com/uploads/2/3/7/8/23782171/82836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4dimegaleo.weebly.com/uploads/2/3/7/8/23782171/19499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4dimegaleo.weebly.com/uploads/2/3/7/8/23782171/13635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4dimegaleo.weebly.com/uploads/2/3/7/8/23782171/28845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4330583" y="332656"/>
            <a:ext cx="442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δεντροφύτεψη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11560" y="5934670"/>
            <a:ext cx="406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reforestration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Μίκης Θεοδωράκης ~ Χαρταετο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03648" y="188640"/>
            <a:ext cx="6246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Our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vegetable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garden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IMG_0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5"/>
            <a:ext cx="2578348" cy="192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07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59"/>
            <a:ext cx="2717924" cy="20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0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861940" cy="21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07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861048"/>
            <a:ext cx="294656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10906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340768"/>
            <a:ext cx="2936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IMG_09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05064"/>
            <a:ext cx="26070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4dimegaleo.weebly.com/uploads/2/3/7/8/23782171/76297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2411760" y="5013176"/>
            <a:ext cx="4169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parade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i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274310" cy="39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157387" y="4437112"/>
            <a:ext cx="7127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Η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ομάδα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ποδοσφαίρου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μας</a:t>
            </a:r>
            <a:endParaRPr lang="el-GR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67744" y="5301208"/>
            <a:ext cx="4827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Our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soccer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team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90875" y="2967335"/>
            <a:ext cx="7962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COMENIUS</a:t>
            </a:r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PROJECT</a:t>
            </a:r>
            <a:endParaRPr lang="el-GR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ttp://4dimegaleo.weebly.com/uploads/2/3/7/8/23782171/1231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874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4dimegaleo.weebly.com/uploads/2/3/7/8/23782171/8665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4dimegaleo.weebly.com/uploads/2/3/7/8/23782171/2168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7434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3263549" cy="201622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Επιφάνεια εργασίας\img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104456" cy="3297677"/>
          </a:xfrm>
          <a:prstGeom prst="rect">
            <a:avLst/>
          </a:prstGeom>
          <a:noFill/>
        </p:spPr>
      </p:pic>
      <p:pic>
        <p:nvPicPr>
          <p:cNvPr id="1028" name="Picture 4" descr="C:\Documents and Settings\USER\Επιφάνεια εργασίας\img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233325" cy="3213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http://www.airphoto.gr/greece_satelli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8123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http://media-cdn.tripadvisor.com/media/photo-s/03/b3/3e/95/navagio-beach-shipwre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732240" cy="457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http://www.travelcyclades.gr/santorini-photos/santorini-sightsee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80728"/>
            <a:ext cx="525658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http://www.travelstyle.gr/portal/photos/articles/3253_Sunset_on_the_Island_of_Santorini_Greec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1232" y="1700808"/>
            <a:ext cx="69127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http://www.fimes.gr/wp-content/uploads/315527-290099-5450_151209905588_113028895588_3905442_2087354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764704"/>
            <a:ext cx="74168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- Ορθογώνιο"/>
          <p:cNvSpPr/>
          <p:nvPr/>
        </p:nvSpPr>
        <p:spPr>
          <a:xfrm>
            <a:off x="323528" y="3212976"/>
            <a:ext cx="648072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l-GR" sz="10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3728" y="620688"/>
            <a:ext cx="51125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are</a:t>
            </a:r>
          </a:p>
          <a:p>
            <a:pPr lvl="1"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waiting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lvl="1"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7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Greece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Μίκης Θεοδωράκης ~ Χαρταετοί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03848" y="5733256"/>
            <a:ext cx="24533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ATHENS</a:t>
            </a:r>
            <a:endParaRPr lang="el-G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rc_mi" descr="http://3.bp.blogspot.com/-zoWph6klhzE/UkrxYvFssgI/AAAAAAAA9JI/P4IFMn5LN3Q/s1600/anapse-h-floga-sthn-olyb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527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2.bp.blogspot.com/-o-oZP3JQIck/UKDJJv7-2KI/AAAAAAAACwE/lU2-knqJnGU/s1600/DSC_7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www.digitallife.gr/wp-content/uploads/2010/07/athen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upload.wikimedia.org/wikipedia/commons/d/dd/Dimos_Egale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6967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xo.gr/files/1/city-photos/egal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4891107" cy="30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goodchannel.gr/uploads/35048-532-1(1)-9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246423" y="116632"/>
            <a:ext cx="474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CITY OF EGALEO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6 - Εικόνα" descr="http://www.aigaleo.gr/Portals/0/Skins/3/images/frontImage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8136904" cy="29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4dim-aigal.att.sch.gr/4%20dim%20aig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4087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IMG0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2712301" cy="2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187624" y="260648"/>
            <a:ext cx="6293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n-US" sz="5400" b="0" cap="none" spc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PRIMARY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</a:p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EGALEO</a:t>
            </a:r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547664" y="2204864"/>
            <a:ext cx="6005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Mikis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Theodorakis</a:t>
            </a:r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4dimegaleo.weebly.com/uploads/2/3/7/8/23782171/25588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1836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4dimegaleo.weebly.com/uploads/2/3/7/8/23782171/5353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908720"/>
            <a:ext cx="4968552" cy="29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4dimegaleo.weebly.com/uploads/2/3/7/8/23782171/2887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4dimegaleo.weebly.com/uploads/2/3/7/8/23782171/5373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392002" cy="30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1331640" y="-171400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 EVENTS</a:t>
            </a:r>
            <a:endParaRPr lang="el-GR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- Εικόνα" descr="http://4dimegaleo.weebly.com/uploads/2/3/7/8/23782171/61066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564904"/>
            <a:ext cx="4319994" cy="35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4dimegaleo.weebly.com/uploads/2/3/7/8/23782171/5197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988840"/>
            <a:ext cx="4536504" cy="32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4dimegaleo.weebly.com/uploads/2/3/7/8/23782171/253484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204864"/>
            <a:ext cx="57606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94306" y="2967335"/>
            <a:ext cx="755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EDUCATIONAL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ACTIVITIES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9672" y="0"/>
            <a:ext cx="5892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ISLAND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ANDROS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- Εικόνα" descr="http://4dimegaleo.weebly.com/uploads/2/3/7/8/23782171/5492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4dimegaleo.weebly.com/uploads/2/3/7/8/23782171/132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4dimegaleo.weebly.com/uploads/2/3/7/8/23782171/33975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171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4dimegaleo.weebly.com/uploads/2/3/7/8/23782171/32898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05064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4dimegaleo.weebly.com/uploads/2/3/7/8/23782171/88046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3016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4dimegaleo.weebly.com/uploads/2/3/7/8/23782171/4797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221088"/>
            <a:ext cx="316738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4dimegaleo.weebly.com/uploads/2/3/7/8/23782171/72322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556792"/>
            <a:ext cx="3960440" cy="272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07704" y="0"/>
            <a:ext cx="48374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NEA KIOS</a:t>
            </a:r>
            <a:endParaRPr lang="el-GR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- Εικόνα" descr="http://4dimegaleo.weebly.com/uploads/2/3/7/8/23782171/67572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2839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http://4dimegaleo.weebly.com/uploads/2/3/7/8/23782171/23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5274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4dimegaleo.weebly.com/uploads/2/3/7/8/23782171/8237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0314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4dimegaleo.weebly.com/uploads/2/3/7/8/23782171/60228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33834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931</TotalTime>
  <Words>69</Words>
  <Application>Microsoft Office PowerPoint</Application>
  <PresentationFormat>Προβολή στην οθόνη (4:3)</PresentationFormat>
  <Paragraphs>31</Paragraphs>
  <Slides>20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</dc:title>
  <dc:creator>Valued Acer Customer</dc:creator>
  <cp:lastModifiedBy>Valued Acer Customer</cp:lastModifiedBy>
  <cp:revision>92</cp:revision>
  <dcterms:created xsi:type="dcterms:W3CDTF">2013-10-20T10:40:03Z</dcterms:created>
  <dcterms:modified xsi:type="dcterms:W3CDTF">2013-10-24T09:43:18Z</dcterms:modified>
</cp:coreProperties>
</file>